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71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52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1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3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19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29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44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74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7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01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C55C8-404C-F040-A008-EC9CDFD759C7}" type="datetimeFigureOut">
              <a:rPr lang="es-ES" smtClean="0"/>
              <a:t>03/05/15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4ACB-CA54-F646-BECF-44D7DCEE3B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40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Introducci</a:t>
            </a:r>
            <a:r>
              <a:rPr lang="es-ES" dirty="0" smtClean="0"/>
              <a:t>ón a la investigación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Facultad de Ciencias de la Salud</a:t>
            </a:r>
          </a:p>
          <a:p>
            <a:r>
              <a:rPr lang="es-ES" dirty="0" smtClean="0"/>
              <a:t>Vicedecanato de Investigaci</a:t>
            </a:r>
            <a:r>
              <a:rPr lang="es-ES" dirty="0" smtClean="0"/>
              <a:t>ón y Posgrado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7352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curso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Carácter </a:t>
            </a:r>
            <a:r>
              <a:rPr lang="es-ES" dirty="0" err="1" smtClean="0"/>
              <a:t>semipresencial</a:t>
            </a:r>
            <a:endParaRPr lang="es-ES" dirty="0" smtClean="0"/>
          </a:p>
          <a:p>
            <a:pPr lvl="1" algn="just"/>
            <a:r>
              <a:rPr lang="es-ES" dirty="0" smtClean="0"/>
              <a:t>60 % presencial</a:t>
            </a:r>
          </a:p>
          <a:p>
            <a:pPr lvl="1" algn="just"/>
            <a:r>
              <a:rPr lang="es-ES" dirty="0" smtClean="0"/>
              <a:t>40% virtual</a:t>
            </a:r>
          </a:p>
          <a:p>
            <a:pPr algn="just"/>
            <a:r>
              <a:rPr lang="es-ES" dirty="0" smtClean="0"/>
              <a:t>Contenidos (ver anexo en cv)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Metodolog</a:t>
            </a:r>
            <a:r>
              <a:rPr lang="es-ES" dirty="0" smtClean="0"/>
              <a:t>ía: </a:t>
            </a:r>
          </a:p>
          <a:p>
            <a:pPr lvl="1" algn="just"/>
            <a:r>
              <a:rPr lang="es-ES" dirty="0" smtClean="0"/>
              <a:t>Enseñanza basada en problemas</a:t>
            </a:r>
          </a:p>
          <a:p>
            <a:pPr lvl="2" algn="just"/>
            <a:r>
              <a:rPr lang="es-ES" dirty="0" smtClean="0"/>
              <a:t>Soporte teórico y práctico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342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Planificaci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Proyecto de investigaci</a:t>
            </a:r>
            <a:r>
              <a:rPr lang="es-ES" dirty="0" smtClean="0"/>
              <a:t>ón a desarrollar por cada alumno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Tutorías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Aspectos teóricos abordarán de forma específica los distintos proyectos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85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</a:t>
            </a:r>
            <a:r>
              <a:rPr lang="es-ES" dirty="0" smtClean="0"/>
              <a:t>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Jornada de investigaci</a:t>
            </a:r>
            <a:r>
              <a:rPr lang="es-ES" dirty="0" smtClean="0"/>
              <a:t>ón:</a:t>
            </a:r>
            <a:endParaRPr lang="es-ES" dirty="0" smtClean="0"/>
          </a:p>
          <a:p>
            <a:pPr lvl="1" algn="just"/>
            <a:r>
              <a:rPr lang="es-ES" dirty="0" smtClean="0"/>
              <a:t>Presentaci</a:t>
            </a:r>
            <a:r>
              <a:rPr lang="es-ES" dirty="0" smtClean="0"/>
              <a:t>ón de los distintos proyectos de investigación</a:t>
            </a:r>
          </a:p>
          <a:p>
            <a:pPr lvl="1" algn="just"/>
            <a:r>
              <a:rPr lang="es-ES" dirty="0" smtClean="0"/>
              <a:t>Discusión abierta entre los participantes</a:t>
            </a:r>
          </a:p>
          <a:p>
            <a:pPr lvl="1" algn="just"/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482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Macintosh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Introducción a la investigación</vt:lpstr>
      <vt:lpstr>Estructura del curso</vt:lpstr>
      <vt:lpstr>Planificación</vt:lpstr>
      <vt:lpstr>Evaluación</vt:lpstr>
    </vt:vector>
  </TitlesOfParts>
  <Company>UMA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investigación</dc:title>
  <dc:creator>Jose A GC</dc:creator>
  <cp:lastModifiedBy>Jose A GC</cp:lastModifiedBy>
  <cp:revision>1</cp:revision>
  <dcterms:created xsi:type="dcterms:W3CDTF">2015-05-03T21:20:45Z</dcterms:created>
  <dcterms:modified xsi:type="dcterms:W3CDTF">2015-05-03T21:28:02Z</dcterms:modified>
</cp:coreProperties>
</file>